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1" autoAdjust="0"/>
  </p:normalViewPr>
  <p:slideViewPr>
    <p:cSldViewPr snapToGrid="0" showGuides="1">
      <p:cViewPr varScale="1">
        <p:scale>
          <a:sx n="72" d="100"/>
          <a:sy n="72" d="100"/>
        </p:scale>
        <p:origin x="3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4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5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1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2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3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Academic Vocabulary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Plot 1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Plot 2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Themes/</a:t>
            </a:r>
          </a:p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Parts of Speech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unit of grammar that contains a subject and states something about the subject?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Clause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Equality was assigned the job of ___________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Street Sweeper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He worked with ____________ and ___________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International 4-8818 and Union 5-3992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Equality discovered Electricity while dissecting a ___________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Frog.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Liberty 5-3000 works as a _____________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Peasant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Everyone in the world of Anthem is given their life mandate when they are _____________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Equality discovered a tunnel from the ____________ times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Unmentionable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Why was Equality whipped in the Palace of Corrective Detention?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He wouldn’t tell them where he had been by himself.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False: Knowing who your mother or father are is something everyone knows.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 word that describes the methods an author can use to reveal a character’s personality?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Equality escaped and fled to _______________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Uncharted Forest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Equality chooses a new name for himself. What is that name?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Prometheus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u="sng" dirty="0" smtClean="0"/>
              <a:t>Anthem</a:t>
            </a:r>
            <a:r>
              <a:rPr lang="en-US" dirty="0" smtClean="0"/>
              <a:t> is an example of what type of writing/genre?</a:t>
            </a:r>
            <a:endParaRPr lang="en-US" u="sng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Dystopia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Dystopias were originally written to mock the idea of ___________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Utopias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Ayn</a:t>
            </a:r>
            <a:r>
              <a:rPr lang="en-US" dirty="0" smtClean="0"/>
              <a:t> Rand wrote </a:t>
            </a:r>
            <a:r>
              <a:rPr lang="en-US" u="sng" dirty="0" smtClean="0"/>
              <a:t>Anthem</a:t>
            </a:r>
            <a:r>
              <a:rPr lang="en-US" dirty="0" smtClean="0"/>
              <a:t> to criticize _____________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Collectivism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According to the novel, what is Freedom?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Freedom from the Tyranny of others.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 the novel Nature is portrayed as ____________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source of knowledge</a:t>
            </a:r>
          </a:p>
          <a:p>
            <a:r>
              <a:rPr lang="en-US" dirty="0" smtClean="0"/>
              <a:t>OR</a:t>
            </a:r>
            <a:endParaRPr lang="en-US" dirty="0" smtClean="0"/>
          </a:p>
          <a:p>
            <a:r>
              <a:rPr lang="en-US" dirty="0" smtClean="0"/>
              <a:t>Liberating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any emotional greeting (or "exclamation") (</a:t>
            </a:r>
            <a:r>
              <a:rPr lang="en-US" dirty="0" err="1"/>
              <a:t>ow</a:t>
            </a:r>
            <a:r>
              <a:rPr lang="en-US" dirty="0"/>
              <a:t>)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Interjection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any establisher of relation and syntactic context (in)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a society that focuses on the good of the group over the good of the individual?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Preposition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any qualifier of an adjective, verb, clause, sentence, or other adverb (very)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Adverb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any qualifier or modifier of a noun or pronoun (big)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Adjective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any action (walk)</a:t>
            </a:r>
          </a:p>
          <a:p>
            <a:r>
              <a:rPr lang="en-US" dirty="0"/>
              <a:t>occurrence (happen)</a:t>
            </a:r>
          </a:p>
          <a:p>
            <a:r>
              <a:rPr lang="en-US" dirty="0"/>
              <a:t>state of being (be)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Collectivism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central point or idea that a text is discussing?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another word for story, or the retelling of a series of events?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930226A1447D43908C2EFE658884C3" ma:contentTypeVersion="1" ma:contentTypeDescription="Create a new document." ma:contentTypeScope="" ma:versionID="cef75103eaae1161137ab24badce478a">
  <xsd:schema xmlns:xsd="http://www.w3.org/2001/XMLSchema" xmlns:xs="http://www.w3.org/2001/XMLSchema" xmlns:p="http://schemas.microsoft.com/office/2006/metadata/properties" xmlns:ns3="e09b74b3-9b03-40f2-8912-13349ea23266" targetNamespace="http://schemas.microsoft.com/office/2006/metadata/properties" ma:root="true" ma:fieldsID="245c31271253f0fd1a59be193b94eea0" ns3:_="">
    <xsd:import namespace="e09b74b3-9b03-40f2-8912-13349ea23266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9b74b3-9b03-40f2-8912-13349ea232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A259DF-2A3A-4161-B32F-EA12FA455F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9b74b3-9b03-40f2-8912-13349ea23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6A18EA-0ACD-4CF6-97F1-7FAA480C51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E7ADA3-6785-41BE-BC8F-705DBD6CBC99}">
  <ds:schemaRefs>
    <ds:schemaRef ds:uri="http://purl.org/dc/elements/1.1/"/>
    <ds:schemaRef ds:uri="e09b74b3-9b03-40f2-8912-13349ea23266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548</Words>
  <Application>Microsoft Office PowerPoint</Application>
  <PresentationFormat>Widescreen</PresentationFormat>
  <Paragraphs>189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Game Board Colorful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2014-10-20T14:23:27Z</dcterms:created>
  <dcterms:modified xsi:type="dcterms:W3CDTF">2014-10-20T14:58:33Z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  <property fmtid="{D5CDD505-2E9C-101B-9397-08002B2CF9AE}" pid="3" name="ContentTypeId">
    <vt:lpwstr>0x0101003C930226A1447D43908C2EFE658884C3</vt:lpwstr>
  </property>
</Properties>
</file>